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a3c898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a3c8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a3c898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a3c8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f237209a1_0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f237209a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6fa3c898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6fa3c89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fa3c898_0_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fa3c89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f98169e81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f98169e8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6fa3c898_0_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6fa3c89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1699650" y="3238450"/>
            <a:ext cx="72000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Team: </a:t>
            </a:r>
            <a:r>
              <a:rPr lang="en" sz="1500"/>
              <a:t>sdmay25-29 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/>
              <a:t>Presenters: </a:t>
            </a:r>
            <a:r>
              <a:rPr lang="en" sz="1500"/>
              <a:t>William Mayer, </a:t>
            </a:r>
            <a:r>
              <a:rPr lang="en" sz="1500"/>
              <a:t>Connor Hand, </a:t>
            </a:r>
            <a:r>
              <a:rPr lang="en" sz="1500"/>
              <a:t>Zach Scurlock, </a:t>
            </a:r>
            <a:r>
              <a:rPr lang="en" sz="1500"/>
              <a:t>Peter Hurd, Noah Butler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Client/Advisor: Dr. Alexander Stoytchev</a:t>
            </a:r>
            <a:endParaRPr sz="1500"/>
          </a:p>
        </p:txBody>
      </p:sp>
      <p:sp>
        <p:nvSpPr>
          <p:cNvPr id="74" name="Google Shape;74;p13"/>
          <p:cNvSpPr txBox="1"/>
          <p:nvPr/>
        </p:nvSpPr>
        <p:spPr>
          <a:xfrm>
            <a:off x="1587300" y="1977100"/>
            <a:ext cx="59694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Implementation of the ABC Using Modern Technology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4572000" y="-88300"/>
            <a:ext cx="4572000" cy="5417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4"/>
          <p:cNvSpPr txBox="1"/>
          <p:nvPr>
            <p:ph type="title"/>
          </p:nvPr>
        </p:nvSpPr>
        <p:spPr>
          <a:xfrm>
            <a:off x="265500" y="868675"/>
            <a:ext cx="4045200" cy="13182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Project </a:t>
            </a:r>
            <a:r>
              <a:rPr lang="en">
                <a:solidFill>
                  <a:srgbClr val="6AA84F"/>
                </a:solidFill>
              </a:rPr>
              <a:t>Overview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Implement the Atanasoff-Berry Computer using modern technology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Atanasoff-Berry Computer (ABC) was the first electronic digital computer.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purpose of the ABC was to solve systems of linear equations.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ABC computer was constructed here at Iowa State and was destroyed in 1948.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We are recreating it as an educational demonstration of how it functioned.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device that we make will be used as a learning aid to help teach students how computers function.</a:t>
            </a:r>
            <a:endParaRPr sz="1500"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00" y="2247100"/>
            <a:ext cx="3225808" cy="24193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161250" y="4666450"/>
            <a:ext cx="42537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Replica ABC completed in 1997 by Iowa State Staff and students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Design and Visuals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50" y="1505225"/>
            <a:ext cx="4125400" cy="26643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4456000" y="1419550"/>
            <a:ext cx="4125300" cy="29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Our high-level design is based on the original’s design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components we need to design consist of: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○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Add-subtract mechanism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○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Bit shifter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○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Base converter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○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Control unit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○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I/O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Other components, such as the various drums, can be implemented using simple components at our disposal (i.e. memory chips)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25100" y="4169550"/>
            <a:ext cx="42537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Block diagram representation of the ABC (Burks and Burks, 1989)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Adder-Subtractor Design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3420425" y="1211350"/>
            <a:ext cx="5301300" cy="19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adder-subtractor module is the first component we finished designing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Modern digital logic circuit was designed based on the logic used on the </a:t>
            </a:r>
            <a:r>
              <a:rPr lang="en" sz="1600"/>
              <a:t>original</a:t>
            </a:r>
            <a:r>
              <a:rPr lang="en" sz="1600"/>
              <a:t> ABC with vacuum tubes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50" y="1163375"/>
            <a:ext cx="2961975" cy="33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480388" y="4339975"/>
            <a:ext cx="2289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Vacuum tube circuit diagram (Atanasoff, 1940)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388223" y="4466775"/>
            <a:ext cx="43335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Our modern version of the vacuum tube circuit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225" y="2426319"/>
            <a:ext cx="4333500" cy="204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Functionality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 </a:t>
            </a:r>
            <a:endParaRPr sz="1600"/>
          </a:p>
        </p:txBody>
      </p:sp>
      <p:sp>
        <p:nvSpPr>
          <p:cNvPr id="108" name="Google Shape;108;p17"/>
          <p:cNvSpPr txBox="1"/>
          <p:nvPr>
            <p:ph idx="2" type="body"/>
          </p:nvPr>
        </p:nvSpPr>
        <p:spPr>
          <a:xfrm>
            <a:off x="4846275" y="1602675"/>
            <a:ext cx="38757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rgbClr val="6AA84F"/>
                </a:solidFill>
              </a:rPr>
              <a:t>User Input:</a:t>
            </a:r>
            <a:r>
              <a:rPr lang="en" sz="1600"/>
              <a:t> A linear set of equations up to 29 integer coefficients and a constant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rgbClr val="6AA84F"/>
                </a:solidFill>
              </a:rPr>
              <a:t>Response: </a:t>
            </a:r>
            <a:r>
              <a:rPr lang="en" sz="1600">
                <a:solidFill>
                  <a:srgbClr val="000000"/>
                </a:solidFill>
              </a:rPr>
              <a:t>Visualizes the steps of calculations through LEDs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" sz="1600">
                <a:solidFill>
                  <a:srgbClr val="6AA84F"/>
                </a:solidFill>
              </a:rPr>
              <a:t>Output: </a:t>
            </a:r>
            <a:r>
              <a:rPr lang="en" sz="1600">
                <a:solidFill>
                  <a:srgbClr val="000000"/>
                </a:solidFill>
              </a:rPr>
              <a:t>Correct solution to users input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" sz="1600">
                <a:solidFill>
                  <a:srgbClr val="6AA84F"/>
                </a:solidFill>
              </a:rPr>
              <a:t>Function: </a:t>
            </a:r>
            <a:r>
              <a:rPr lang="en" sz="1600">
                <a:solidFill>
                  <a:srgbClr val="000000"/>
                </a:solidFill>
              </a:rPr>
              <a:t>Will use the same logic as the original ABC, but other components, like I/O, must be modernized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3938" l="0" r="0" t="0"/>
          <a:stretch/>
        </p:blipFill>
        <p:spPr>
          <a:xfrm>
            <a:off x="235525" y="1602675"/>
            <a:ext cx="4527425" cy="21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372388" y="3919800"/>
            <a:ext cx="42537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High level UI </a:t>
            </a: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initial</a:t>
            </a: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design by Peter Hurd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75" y="901150"/>
            <a:ext cx="3025675" cy="156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Technology Considerations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004022" y="1595775"/>
            <a:ext cx="47277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AA84F"/>
                </a:solidFill>
              </a:rPr>
              <a:t>Emphasis on “Modern Technology”</a:t>
            </a:r>
            <a:endParaRPr b="1" sz="1600">
              <a:solidFill>
                <a:srgbClr val="6AA84F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Modern </a:t>
            </a:r>
            <a:r>
              <a:rPr lang="en" sz="1600">
                <a:solidFill>
                  <a:srgbClr val="000000"/>
                </a:solidFill>
              </a:rPr>
              <a:t>digital logic circuits (gates, combinational logic, memory, etc.)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Integrated circuits vs. FPGA implementation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Final design implemented on a Printed Circuit Board (PCB)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6AA84F"/>
                </a:solidFill>
              </a:rPr>
              <a:t>Design must serve educational purposes!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272613" y="2400625"/>
            <a:ext cx="31692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TI integrated circuit to implement AND gates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96" y="2688025"/>
            <a:ext cx="2443803" cy="18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272625" y="4441775"/>
            <a:ext cx="31692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Example PCB design from i281 team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Areas of Concern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283350" y="1595775"/>
            <a:ext cx="5448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Reverse engineering specific components</a:t>
            </a:r>
            <a:endParaRPr sz="24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Module-level implementation depends on functional understanding</a:t>
            </a:r>
            <a:endParaRPr sz="24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Limited timeframe within Senior Design course schedule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AA84F"/>
                </a:solidFill>
              </a:rPr>
              <a:t>We believe our design path will satisfy our project requirements</a:t>
            </a:r>
            <a:endParaRPr b="1" sz="24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25" y="1664475"/>
            <a:ext cx="2782850" cy="19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-54462" y="3659900"/>
            <a:ext cx="31692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Memory drum component of ABC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4572000" y="-156700"/>
            <a:ext cx="4572000" cy="5443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Conclusion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35" name="Google Shape;135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goal is to implement the ABC using modern technology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design is based directly on the original’s with what information we are able to find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intend to visualize how the computer is working to the user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few concerns on time constraints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